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9" r:id="rId2"/>
    <p:sldId id="362" r:id="rId3"/>
    <p:sldId id="361" r:id="rId4"/>
    <p:sldId id="363" r:id="rId5"/>
    <p:sldId id="371" r:id="rId6"/>
    <p:sldId id="372" r:id="rId7"/>
    <p:sldId id="373" r:id="rId8"/>
    <p:sldId id="365" r:id="rId9"/>
    <p:sldId id="366" r:id="rId10"/>
    <p:sldId id="374" r:id="rId11"/>
    <p:sldId id="375" r:id="rId12"/>
    <p:sldId id="367" r:id="rId13"/>
    <p:sldId id="368" r:id="rId14"/>
    <p:sldId id="376" r:id="rId15"/>
    <p:sldId id="377" r:id="rId16"/>
    <p:sldId id="369" r:id="rId17"/>
    <p:sldId id="370" r:id="rId18"/>
    <p:sldId id="378" r:id="rId19"/>
    <p:sldId id="379" r:id="rId20"/>
    <p:sldId id="3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6"/>
    <p:restoredTop sz="94682"/>
  </p:normalViewPr>
  <p:slideViewPr>
    <p:cSldViewPr snapToGrid="0" snapToObjects="1">
      <p:cViewPr varScale="1">
        <p:scale>
          <a:sx n="108" d="100"/>
          <a:sy n="108" d="100"/>
        </p:scale>
        <p:origin x="114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60034144"/>
        <c:axId val="-60026528"/>
      </c:barChart>
      <c:catAx>
        <c:axId val="-60034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60026528"/>
        <c:crosses val="autoZero"/>
        <c:auto val="1"/>
        <c:lblAlgn val="ctr"/>
        <c:lblOffset val="100"/>
        <c:noMultiLvlLbl val="0"/>
      </c:catAx>
      <c:valAx>
        <c:axId val="-6002652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6003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6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0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0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03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76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7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71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88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37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816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09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0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34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1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31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0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8"/>
            <a:ext cx="12192000" cy="6858676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279400" y="1028700"/>
            <a:ext cx="11696700" cy="5549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3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7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6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A2AD-B2CE-DC4F-8015-E18525983D45}" type="datetimeFigureOut">
              <a:rPr kumimoji="1" lang="zh-CN" altLang="en-US" smtClean="0"/>
              <a:t>2019/11/1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7.wdp"/><Relationship Id="rId11" Type="http://schemas.openxmlformats.org/officeDocument/2006/relationships/image" Target="../media/image5.jpg"/><Relationship Id="rId5" Type="http://schemas.openxmlformats.org/officeDocument/2006/relationships/image" Target="../media/image23.png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9408" y="2580121"/>
            <a:ext cx="8456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>
                <a:solidFill>
                  <a:schemeClr val="bg1"/>
                </a:solidFill>
              </a:rPr>
              <a:t>行业通用活动策划</a:t>
            </a:r>
            <a:r>
              <a:rPr kumimoji="1" lang="en-US" altLang="zh-CN" sz="5400" b="1">
                <a:solidFill>
                  <a:schemeClr val="bg1"/>
                </a:solidFill>
              </a:rPr>
              <a:t>PPT</a:t>
            </a:r>
            <a:r>
              <a:rPr kumimoji="1" lang="zh-CN" altLang="en-US" sz="5400" b="1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7105" y="3711388"/>
            <a:ext cx="706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PPT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TEMPLATE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FOR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INDUSTRY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GENERAL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ACTIVTY</a:t>
            </a:r>
            <a:r>
              <a:rPr kumimoji="1" lang="zh-CN" altLang="en-US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PLANNING</a:t>
            </a:r>
            <a:endParaRPr kumimoji="1" lang="zh-CN" altLang="en-US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134861" y="2553771"/>
            <a:ext cx="8145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134861" y="3541060"/>
            <a:ext cx="8145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07242" y="44792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策划人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kumimoji="1"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轻习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0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举办活动目的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971888375"/>
              </p:ext>
            </p:extLst>
          </p:nvPr>
        </p:nvGraphicFramePr>
        <p:xfrm>
          <a:off x="692598" y="2009104"/>
          <a:ext cx="5785475" cy="3562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55689" y="22136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2809" y="2590806"/>
            <a:ext cx="4853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55689" y="4874564"/>
            <a:ext cx="4840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5689" y="45331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举办活动目的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06555" y="3732127"/>
            <a:ext cx="3184816" cy="20634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1785" y="17325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1195" y="2095916"/>
            <a:ext cx="996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弧 6"/>
          <p:cNvSpPr/>
          <p:nvPr/>
        </p:nvSpPr>
        <p:spPr>
          <a:xfrm>
            <a:off x="5487679" y="3401328"/>
            <a:ext cx="2009105" cy="2009105"/>
          </a:xfrm>
          <a:prstGeom prst="arc">
            <a:avLst>
              <a:gd name="adj1" fmla="val 16200000"/>
              <a:gd name="adj2" fmla="val 13230171"/>
            </a:avLst>
          </a:prstGeom>
          <a:ln w="152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8" name="弧 7"/>
          <p:cNvSpPr/>
          <p:nvPr/>
        </p:nvSpPr>
        <p:spPr>
          <a:xfrm>
            <a:off x="8739594" y="3401327"/>
            <a:ext cx="2009105" cy="2009105"/>
          </a:xfrm>
          <a:prstGeom prst="arc">
            <a:avLst>
              <a:gd name="adj1" fmla="val 16200000"/>
              <a:gd name="adj2" fmla="val 12241831"/>
            </a:avLst>
          </a:prstGeom>
          <a:ln w="152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15920" y="3923805"/>
            <a:ext cx="1319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 smtClean="0">
                <a:solidFill>
                  <a:srgbClr val="00B0F0"/>
                </a:solidFill>
              </a:rPr>
              <a:t>78</a:t>
            </a:r>
            <a:r>
              <a:rPr kumimoji="1" lang="en-US" altLang="zh-CN" sz="3200" b="1" dirty="0" smtClean="0">
                <a:solidFill>
                  <a:srgbClr val="00B0F0"/>
                </a:solidFill>
              </a:rPr>
              <a:t>%</a:t>
            </a:r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84351" y="3923805"/>
            <a:ext cx="1319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 smtClean="0">
                <a:solidFill>
                  <a:srgbClr val="FFC000"/>
                </a:solidFill>
              </a:rPr>
              <a:t>56</a:t>
            </a:r>
            <a:r>
              <a:rPr kumimoji="1" lang="en-US" altLang="zh-CN" sz="3200" b="1" dirty="0" smtClean="0">
                <a:solidFill>
                  <a:srgbClr val="FFC000"/>
                </a:solidFill>
              </a:rPr>
              <a:t>%</a:t>
            </a:r>
            <a:endParaRPr kumimoji="1"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11633" y="564010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 smtClean="0">
                <a:solidFill>
                  <a:srgbClr val="00B0F0"/>
                </a:solidFill>
              </a:rPr>
              <a:t>请在此输入标题</a:t>
            </a:r>
            <a:endParaRPr kumimoji="1" lang="zh-CN" altLang="en-US" sz="1600" b="1" dirty="0">
              <a:solidFill>
                <a:srgbClr val="00B0F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38669" y="564010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 smtClean="0">
                <a:solidFill>
                  <a:srgbClr val="FFC000"/>
                </a:solidFill>
              </a:rPr>
              <a:t>请在此输入标题</a:t>
            </a:r>
            <a:endParaRPr kumimoji="1" lang="zh-CN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9400" y="2400300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PART</a:t>
            </a:r>
            <a:r>
              <a:rPr kumimoji="1" lang="zh-CN" altLang="en-US" sz="360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3</a:t>
            </a:r>
            <a:endParaRPr kumimoji="1" lang="zh-CN" alt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6896" y="3162300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bg1"/>
                </a:solidFill>
              </a:rPr>
              <a:t>活动流程介绍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9017000" y="311150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37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活动流程介绍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同心圆 3"/>
          <p:cNvSpPr/>
          <p:nvPr/>
        </p:nvSpPr>
        <p:spPr>
          <a:xfrm>
            <a:off x="1349037" y="2050473"/>
            <a:ext cx="3657599" cy="3657599"/>
          </a:xfrm>
          <a:prstGeom prst="donut">
            <a:avLst>
              <a:gd name="adj" fmla="val 137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弧 4"/>
          <p:cNvSpPr/>
          <p:nvPr/>
        </p:nvSpPr>
        <p:spPr>
          <a:xfrm>
            <a:off x="1591491" y="2292927"/>
            <a:ext cx="3172691" cy="3172691"/>
          </a:xfrm>
          <a:prstGeom prst="arc">
            <a:avLst>
              <a:gd name="adj1" fmla="val 15128160"/>
              <a:gd name="adj2" fmla="val 20309691"/>
            </a:avLst>
          </a:prstGeom>
          <a:ln w="889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弧 5"/>
          <p:cNvSpPr/>
          <p:nvPr/>
        </p:nvSpPr>
        <p:spPr>
          <a:xfrm>
            <a:off x="1591491" y="2292927"/>
            <a:ext cx="3172691" cy="3172691"/>
          </a:xfrm>
          <a:prstGeom prst="arc">
            <a:avLst>
              <a:gd name="adj1" fmla="val 3352695"/>
              <a:gd name="adj2" fmla="val 10094220"/>
            </a:avLst>
          </a:prstGeom>
          <a:ln w="889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58086" y="1463814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36%</a:t>
            </a:r>
            <a:endParaRPr kumimoji="1" lang="zh-CN" altLang="en-US" sz="4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9359" y="5596583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</a:rPr>
              <a:t>59%</a:t>
            </a:r>
            <a:endParaRPr kumimoji="1" lang="zh-CN" altLang="en-US" sz="4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59890" y="2769631"/>
            <a:ext cx="405022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9890" y="24697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728039" y="2525172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01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559890" y="4731603"/>
            <a:ext cx="405022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59890" y="44317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28039" y="4487144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826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活动流程介绍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2700000">
            <a:off x="4978400" y="1943101"/>
            <a:ext cx="1892300" cy="1892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 rot="2700000">
            <a:off x="5829299" y="4013201"/>
            <a:ext cx="1892300" cy="1892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2700000">
            <a:off x="4278594" y="3771083"/>
            <a:ext cx="1209110" cy="1209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2700000">
            <a:off x="7263095" y="2957800"/>
            <a:ext cx="1209110" cy="1209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62" y="3267391"/>
            <a:ext cx="413575" cy="4809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61" y="4115951"/>
            <a:ext cx="519373" cy="5193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90" y="4635324"/>
            <a:ext cx="824118" cy="816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69" y="2355417"/>
            <a:ext cx="901700" cy="7791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18088" y="1814121"/>
            <a:ext cx="318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86140" y="14726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0815" y="4649179"/>
            <a:ext cx="318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00865" y="43200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28787" y="1814121"/>
            <a:ext cx="318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28787" y="14726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73580" y="4650535"/>
            <a:ext cx="318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73580" y="43090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活动流程介绍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9186544" y="1955751"/>
            <a:ext cx="2114858" cy="4137344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68" y="1860013"/>
            <a:ext cx="2260600" cy="4367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9308" y="2104473"/>
            <a:ext cx="3199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9308" y="18045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8408" y="2104473"/>
            <a:ext cx="312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8408" y="18045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19308" y="3695438"/>
            <a:ext cx="3199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9308" y="33955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8408" y="3695438"/>
            <a:ext cx="312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48408" y="33955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19308" y="5286403"/>
            <a:ext cx="3199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9308" y="49865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48408" y="5286403"/>
            <a:ext cx="312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48408" y="49865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87457" y="1860014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01</a:t>
            </a:r>
            <a:endParaRPr kumimoji="1" lang="zh-CN" altLang="en-US" b="1" dirty="0"/>
          </a:p>
        </p:txBody>
      </p:sp>
      <p:sp>
        <p:nvSpPr>
          <p:cNvPr id="19" name="椭圆 18"/>
          <p:cNvSpPr/>
          <p:nvPr/>
        </p:nvSpPr>
        <p:spPr>
          <a:xfrm>
            <a:off x="687457" y="3467761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02</a:t>
            </a:r>
            <a:endParaRPr kumimoji="1" lang="zh-CN" altLang="en-US" b="1" dirty="0"/>
          </a:p>
        </p:txBody>
      </p:sp>
      <p:sp>
        <p:nvSpPr>
          <p:cNvPr id="20" name="椭圆 19"/>
          <p:cNvSpPr/>
          <p:nvPr/>
        </p:nvSpPr>
        <p:spPr>
          <a:xfrm>
            <a:off x="682540" y="5075508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03</a:t>
            </a:r>
            <a:endParaRPr kumimoji="1" lang="zh-CN" altLang="en-US" b="1" dirty="0"/>
          </a:p>
        </p:txBody>
      </p:sp>
      <p:sp>
        <p:nvSpPr>
          <p:cNvPr id="21" name="椭圆 20"/>
          <p:cNvSpPr/>
          <p:nvPr/>
        </p:nvSpPr>
        <p:spPr>
          <a:xfrm>
            <a:off x="4863565" y="1860013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04</a:t>
            </a:r>
            <a:endParaRPr kumimoji="1" lang="zh-CN" altLang="en-US" b="1" dirty="0"/>
          </a:p>
        </p:txBody>
      </p:sp>
      <p:sp>
        <p:nvSpPr>
          <p:cNvPr id="22" name="椭圆 21"/>
          <p:cNvSpPr/>
          <p:nvPr/>
        </p:nvSpPr>
        <p:spPr>
          <a:xfrm>
            <a:off x="4863564" y="3467277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05</a:t>
            </a:r>
            <a:endParaRPr kumimoji="1" lang="zh-CN" altLang="en-US" b="1" dirty="0"/>
          </a:p>
        </p:txBody>
      </p:sp>
      <p:sp>
        <p:nvSpPr>
          <p:cNvPr id="23" name="椭圆 22"/>
          <p:cNvSpPr/>
          <p:nvPr/>
        </p:nvSpPr>
        <p:spPr>
          <a:xfrm>
            <a:off x="4863563" y="5075508"/>
            <a:ext cx="643543" cy="6435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06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63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9400" y="2400300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PART</a:t>
            </a:r>
            <a:r>
              <a:rPr kumimoji="1" lang="zh-CN" altLang="en-US" sz="360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4</a:t>
            </a:r>
            <a:endParaRPr kumimoji="1" lang="zh-CN" alt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6896" y="3162300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bg1"/>
                </a:solidFill>
              </a:rPr>
              <a:t>活动预算说明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9017000" y="311150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活动预算说明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 23"/>
          <p:cNvGrpSpPr/>
          <p:nvPr/>
        </p:nvGrpSpPr>
        <p:grpSpPr>
          <a:xfrm>
            <a:off x="1600200" y="1955800"/>
            <a:ext cx="9023350" cy="3200400"/>
            <a:chOff x="1422400" y="2146300"/>
            <a:chExt cx="9023350" cy="3200400"/>
          </a:xfrm>
          <a:solidFill>
            <a:srgbClr val="00B0F0">
              <a:alpha val="48000"/>
            </a:srgbClr>
          </a:solidFill>
        </p:grpSpPr>
        <p:grpSp>
          <p:nvGrpSpPr>
            <p:cNvPr id="25" name="组 24"/>
            <p:cNvGrpSpPr/>
            <p:nvPr/>
          </p:nvGrpSpPr>
          <p:grpSpPr>
            <a:xfrm>
              <a:off x="1422400" y="2146300"/>
              <a:ext cx="3213100" cy="3200400"/>
              <a:chOff x="2362200" y="1778000"/>
              <a:chExt cx="3213100" cy="3200400"/>
            </a:xfrm>
            <a:grpFill/>
          </p:grpSpPr>
          <p:sp>
            <p:nvSpPr>
              <p:cNvPr id="35" name="泪珠形 34"/>
              <p:cNvSpPr/>
              <p:nvPr/>
            </p:nvSpPr>
            <p:spPr>
              <a:xfrm>
                <a:off x="2362200" y="37084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泪珠形 35"/>
              <p:cNvSpPr/>
              <p:nvPr/>
            </p:nvSpPr>
            <p:spPr>
              <a:xfrm rot="10800000">
                <a:off x="4305300" y="17780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6" name="组 25"/>
            <p:cNvGrpSpPr/>
            <p:nvPr/>
          </p:nvGrpSpPr>
          <p:grpSpPr>
            <a:xfrm flipH="1">
              <a:off x="3365500" y="2146300"/>
              <a:ext cx="3213100" cy="3200400"/>
              <a:chOff x="2362200" y="1778000"/>
              <a:chExt cx="3213100" cy="3200400"/>
            </a:xfrm>
            <a:grpFill/>
          </p:grpSpPr>
          <p:sp>
            <p:nvSpPr>
              <p:cNvPr id="33" name="泪珠形 32"/>
              <p:cNvSpPr/>
              <p:nvPr/>
            </p:nvSpPr>
            <p:spPr>
              <a:xfrm>
                <a:off x="2362200" y="37084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泪珠形 33"/>
              <p:cNvSpPr/>
              <p:nvPr/>
            </p:nvSpPr>
            <p:spPr>
              <a:xfrm rot="10800000">
                <a:off x="4305300" y="17780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7" name="组 26"/>
            <p:cNvGrpSpPr/>
            <p:nvPr/>
          </p:nvGrpSpPr>
          <p:grpSpPr>
            <a:xfrm>
              <a:off x="5308600" y="2146300"/>
              <a:ext cx="3213100" cy="3200400"/>
              <a:chOff x="2362200" y="1778000"/>
              <a:chExt cx="3213100" cy="3200400"/>
            </a:xfrm>
            <a:grpFill/>
          </p:grpSpPr>
          <p:sp>
            <p:nvSpPr>
              <p:cNvPr id="31" name="泪珠形 30"/>
              <p:cNvSpPr/>
              <p:nvPr/>
            </p:nvSpPr>
            <p:spPr>
              <a:xfrm>
                <a:off x="2362200" y="37084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泪珠形 31"/>
              <p:cNvSpPr/>
              <p:nvPr/>
            </p:nvSpPr>
            <p:spPr>
              <a:xfrm rot="10800000">
                <a:off x="4305300" y="17780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8" name="组 27"/>
            <p:cNvGrpSpPr/>
            <p:nvPr/>
          </p:nvGrpSpPr>
          <p:grpSpPr>
            <a:xfrm flipH="1">
              <a:off x="7232650" y="2146300"/>
              <a:ext cx="3213100" cy="3200400"/>
              <a:chOff x="2362200" y="1778000"/>
              <a:chExt cx="3213100" cy="3200400"/>
            </a:xfrm>
            <a:grpFill/>
          </p:grpSpPr>
          <p:sp>
            <p:nvSpPr>
              <p:cNvPr id="29" name="泪珠形 28"/>
              <p:cNvSpPr/>
              <p:nvPr/>
            </p:nvSpPr>
            <p:spPr>
              <a:xfrm>
                <a:off x="2362200" y="37084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泪珠形 29"/>
              <p:cNvSpPr/>
              <p:nvPr/>
            </p:nvSpPr>
            <p:spPr>
              <a:xfrm rot="10800000">
                <a:off x="4305300" y="1778000"/>
                <a:ext cx="1270000" cy="127000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3616325" y="2028825"/>
            <a:ext cx="1123950" cy="11239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+mj-lt"/>
              </a:rPr>
              <a:t>68%</a:t>
            </a:r>
            <a:endParaRPr kumimoji="1" lang="zh-CN" altLang="en-US">
              <a:latin typeface="+mj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673225" y="3959225"/>
            <a:ext cx="1123950" cy="1123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+mj-lt"/>
              </a:rPr>
              <a:t>76%</a:t>
            </a:r>
            <a:endParaRPr kumimoji="1" lang="zh-CN" altLang="en-US">
              <a:latin typeface="+mj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559425" y="3959225"/>
            <a:ext cx="1123950" cy="1123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+mj-lt"/>
              </a:rPr>
              <a:t>46%</a:t>
            </a:r>
            <a:endParaRPr kumimoji="1" lang="zh-CN" altLang="en-US">
              <a:latin typeface="+mj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483475" y="2028825"/>
            <a:ext cx="1123950" cy="1123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+mj-lt"/>
              </a:rPr>
              <a:t>36%</a:t>
            </a:r>
            <a:endParaRPr kumimoji="1" lang="zh-CN" altLang="en-US">
              <a:latin typeface="+mj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426575" y="3959225"/>
            <a:ext cx="1123950" cy="11239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+mj-lt"/>
              </a:rPr>
              <a:t>27%</a:t>
            </a:r>
            <a:endParaRPr kumimoji="1" lang="zh-CN" altLang="en-US">
              <a:latin typeface="+mj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286000" y="2790825"/>
            <a:ext cx="723900" cy="723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825875" y="3919538"/>
            <a:ext cx="723900" cy="723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749925" y="2714626"/>
            <a:ext cx="723900" cy="723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683500" y="3959225"/>
            <a:ext cx="723900" cy="7239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617075" y="2703513"/>
            <a:ext cx="723900" cy="7239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95" y="2888627"/>
            <a:ext cx="366105" cy="47515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35" y="2840112"/>
            <a:ext cx="457765" cy="38568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44" y="4100371"/>
            <a:ext cx="458946" cy="44921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27" y="2869559"/>
            <a:ext cx="382045" cy="43943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4063999"/>
            <a:ext cx="410975" cy="41097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80445" y="1701170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4301" y="13597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弧 53"/>
          <p:cNvSpPr/>
          <p:nvPr/>
        </p:nvSpPr>
        <p:spPr>
          <a:xfrm>
            <a:off x="1776902" y="4076699"/>
            <a:ext cx="901701" cy="901701"/>
          </a:xfrm>
          <a:prstGeom prst="arc">
            <a:avLst>
              <a:gd name="adj1" fmla="val 16200000"/>
              <a:gd name="adj2" fmla="val 1148145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弧 54"/>
          <p:cNvSpPr/>
          <p:nvPr/>
        </p:nvSpPr>
        <p:spPr>
          <a:xfrm>
            <a:off x="3722357" y="2147092"/>
            <a:ext cx="901701" cy="901701"/>
          </a:xfrm>
          <a:prstGeom prst="arc">
            <a:avLst>
              <a:gd name="adj1" fmla="val 16200000"/>
              <a:gd name="adj2" fmla="val 1148145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弧 55"/>
          <p:cNvSpPr/>
          <p:nvPr/>
        </p:nvSpPr>
        <p:spPr>
          <a:xfrm>
            <a:off x="7594599" y="2120103"/>
            <a:ext cx="901701" cy="901701"/>
          </a:xfrm>
          <a:prstGeom prst="arc">
            <a:avLst>
              <a:gd name="adj1" fmla="val 16200000"/>
              <a:gd name="adj2" fmla="val 1148145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弧 56"/>
          <p:cNvSpPr/>
          <p:nvPr/>
        </p:nvSpPr>
        <p:spPr>
          <a:xfrm>
            <a:off x="9537699" y="4063999"/>
            <a:ext cx="901701" cy="901701"/>
          </a:xfrm>
          <a:prstGeom prst="arc">
            <a:avLst>
              <a:gd name="adj1" fmla="val 16200000"/>
              <a:gd name="adj2" fmla="val 1148145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弧 57"/>
          <p:cNvSpPr/>
          <p:nvPr/>
        </p:nvSpPr>
        <p:spPr>
          <a:xfrm>
            <a:off x="5661024" y="4076699"/>
            <a:ext cx="901701" cy="901701"/>
          </a:xfrm>
          <a:prstGeom prst="arc">
            <a:avLst>
              <a:gd name="adj1" fmla="val 16200000"/>
              <a:gd name="adj2" fmla="val 1148145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769486" y="1696841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783342" y="13553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91574" y="1704604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805430" y="13631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80445" y="5527675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4301" y="51862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769486" y="5527675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783342" y="51862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91574" y="5527675"/>
            <a:ext cx="295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05430" y="51862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活动预算说明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407400" y="1498600"/>
            <a:ext cx="1549400" cy="1549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407400" y="4394200"/>
            <a:ext cx="1549400" cy="1549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45300" y="3048000"/>
            <a:ext cx="1549400" cy="1549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956800" y="3048000"/>
            <a:ext cx="1549400" cy="1549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1" y="3476021"/>
            <a:ext cx="520700" cy="632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538" y="4859056"/>
            <a:ext cx="705583" cy="6781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0" y="3606800"/>
            <a:ext cx="501650" cy="501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78" y="1911278"/>
            <a:ext cx="724043" cy="724043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18900000">
            <a:off x="7335979" y="2256675"/>
            <a:ext cx="820468" cy="406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rot="2700000">
            <a:off x="10166903" y="2256675"/>
            <a:ext cx="820468" cy="406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 rot="8100000">
            <a:off x="10166901" y="5089620"/>
            <a:ext cx="820468" cy="406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 rot="13500000">
            <a:off x="7335979" y="5089621"/>
            <a:ext cx="820468" cy="406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9344" y="45686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4841" y="5002053"/>
            <a:ext cx="5460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模板，请在此输入您需要的文字内容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18111" y="2026111"/>
            <a:ext cx="3638315" cy="2155501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7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活动预算说明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 形 3"/>
          <p:cNvSpPr/>
          <p:nvPr/>
        </p:nvSpPr>
        <p:spPr>
          <a:xfrm rot="5400000">
            <a:off x="1272308" y="3146387"/>
            <a:ext cx="1295400" cy="1778000"/>
          </a:xfrm>
          <a:prstGeom prst="corner">
            <a:avLst>
              <a:gd name="adj1" fmla="val 14607"/>
              <a:gd name="adj2" fmla="val 1516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L 形 4"/>
          <p:cNvSpPr/>
          <p:nvPr/>
        </p:nvSpPr>
        <p:spPr>
          <a:xfrm rot="5400000">
            <a:off x="3798641" y="3146387"/>
            <a:ext cx="1295400" cy="1778000"/>
          </a:xfrm>
          <a:prstGeom prst="corner">
            <a:avLst>
              <a:gd name="adj1" fmla="val 14607"/>
              <a:gd name="adj2" fmla="val 1516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L 形 5"/>
          <p:cNvSpPr/>
          <p:nvPr/>
        </p:nvSpPr>
        <p:spPr>
          <a:xfrm rot="5400000">
            <a:off x="6331878" y="3146387"/>
            <a:ext cx="1295400" cy="1778000"/>
          </a:xfrm>
          <a:prstGeom prst="corner">
            <a:avLst>
              <a:gd name="adj1" fmla="val 14607"/>
              <a:gd name="adj2" fmla="val 1516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L 形 6"/>
          <p:cNvSpPr/>
          <p:nvPr/>
        </p:nvSpPr>
        <p:spPr>
          <a:xfrm rot="5400000">
            <a:off x="8865115" y="3146387"/>
            <a:ext cx="1295400" cy="1778000"/>
          </a:xfrm>
          <a:prstGeom prst="corner">
            <a:avLst>
              <a:gd name="adj1" fmla="val 14607"/>
              <a:gd name="adj2" fmla="val 1516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0423" y="2416642"/>
            <a:ext cx="301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8132" y="21029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662695" y="3805755"/>
            <a:ext cx="503583" cy="503583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6838911" y="3849304"/>
            <a:ext cx="503583" cy="503583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4194549" y="3811036"/>
            <a:ext cx="503583" cy="50358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9261023" y="3862004"/>
            <a:ext cx="503583" cy="50358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5805" y="5217075"/>
            <a:ext cx="301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23514" y="49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2750" y="2416642"/>
            <a:ext cx="301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00459" y="21029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66568" y="5217075"/>
            <a:ext cx="301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94277" y="49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9500" y="261620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>
                <a:solidFill>
                  <a:schemeClr val="bg1"/>
                </a:solidFill>
              </a:rPr>
              <a:t>目录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0" y="259080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0" y="4015839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178300" y="2023802"/>
            <a:ext cx="3416320" cy="2140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3600" b="1">
                <a:solidFill>
                  <a:schemeClr val="bg1"/>
                </a:solidFill>
              </a:rPr>
              <a:t>本次活动主题</a:t>
            </a:r>
            <a:endParaRPr kumimoji="1" lang="en-US" altLang="zh-CN" sz="3600" b="1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3600" b="1">
                <a:solidFill>
                  <a:schemeClr val="bg1"/>
                </a:solidFill>
              </a:rPr>
              <a:t>举办活动目的</a:t>
            </a:r>
            <a:endParaRPr kumimoji="1" lang="en-US" altLang="zh-CN" sz="36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8320" y="2023802"/>
            <a:ext cx="34163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3600" b="1">
                <a:solidFill>
                  <a:schemeClr val="bg1"/>
                </a:solidFill>
              </a:rPr>
              <a:t>活动流程介绍</a:t>
            </a:r>
            <a:endParaRPr kumimoji="1" lang="en-US" altLang="zh-CN" sz="3600" b="1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3600" b="1">
                <a:solidFill>
                  <a:schemeClr val="bg1"/>
                </a:solidFill>
              </a:rPr>
              <a:t>活动预算说明</a:t>
            </a:r>
          </a:p>
        </p:txBody>
      </p:sp>
    </p:spTree>
    <p:extLst>
      <p:ext uri="{BB962C8B-B14F-4D97-AF65-F5344CB8AC3E}">
        <p14:creationId xmlns:p14="http://schemas.microsoft.com/office/powerpoint/2010/main" val="144939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6151" y="2465821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>
                <a:solidFill>
                  <a:schemeClr val="bg1"/>
                </a:solidFill>
              </a:rPr>
              <a:t>THANKS</a:t>
            </a:r>
            <a:endParaRPr kumimoji="1" lang="zh-CN" altLang="en-US" sz="7200" b="1">
              <a:solidFill>
                <a:schemeClr val="bg1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191551" y="2553771"/>
            <a:ext cx="38602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4191551" y="3541060"/>
            <a:ext cx="38602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07242" y="39585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策划人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kumimoji="1"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轻习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5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9400" y="2400300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PART</a:t>
            </a:r>
            <a:r>
              <a:rPr kumimoji="1" lang="zh-CN" altLang="en-US" sz="360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1</a:t>
            </a:r>
            <a:endParaRPr kumimoji="1" lang="zh-CN" alt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6896" y="3162300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bg1"/>
                </a:solidFill>
              </a:rPr>
              <a:t>本次活动主题</a:t>
            </a:r>
            <a:endParaRPr kumimoji="1" lang="en-US" altLang="zh-CN" sz="6600" b="1">
              <a:solidFill>
                <a:schemeClr val="bg1"/>
              </a:solidFill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9017000" y="311150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本次活动主题</a:t>
            </a:r>
            <a:endParaRPr kumimoji="1" lang="en-US" altLang="zh-CN" sz="4000" b="1">
              <a:solidFill>
                <a:schemeClr val="bg1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菱形 3"/>
          <p:cNvSpPr/>
          <p:nvPr/>
        </p:nvSpPr>
        <p:spPr>
          <a:xfrm>
            <a:off x="5735782" y="3027806"/>
            <a:ext cx="1454728" cy="1454728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标题</a:t>
            </a:r>
          </a:p>
        </p:txBody>
      </p:sp>
      <p:sp>
        <p:nvSpPr>
          <p:cNvPr id="5" name="菱形 4"/>
          <p:cNvSpPr/>
          <p:nvPr/>
        </p:nvSpPr>
        <p:spPr>
          <a:xfrm>
            <a:off x="6580908" y="2196534"/>
            <a:ext cx="1454728" cy="1454728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标题</a:t>
            </a:r>
          </a:p>
        </p:txBody>
      </p:sp>
      <p:sp>
        <p:nvSpPr>
          <p:cNvPr id="6" name="菱形 5"/>
          <p:cNvSpPr/>
          <p:nvPr/>
        </p:nvSpPr>
        <p:spPr>
          <a:xfrm>
            <a:off x="6580908" y="3859078"/>
            <a:ext cx="1454728" cy="1454728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标题</a:t>
            </a:r>
          </a:p>
        </p:txBody>
      </p:sp>
      <p:sp>
        <p:nvSpPr>
          <p:cNvPr id="7" name="菱形 6"/>
          <p:cNvSpPr/>
          <p:nvPr/>
        </p:nvSpPr>
        <p:spPr>
          <a:xfrm>
            <a:off x="7432963" y="1860560"/>
            <a:ext cx="3789219" cy="3789219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4217" y="2035201"/>
            <a:ext cx="319999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4217" y="17353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4217" y="3626166"/>
            <a:ext cx="319999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4217" y="33262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4217" y="5217131"/>
            <a:ext cx="3199995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04217" y="49172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72366" y="1790742"/>
            <a:ext cx="643543" cy="643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01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72366" y="3398489"/>
            <a:ext cx="643543" cy="643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02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67449" y="5006236"/>
            <a:ext cx="643543" cy="643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</a:rPr>
              <a:t>03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本次活动主题</a:t>
            </a:r>
            <a:endParaRPr kumimoji="1" lang="en-US" altLang="zh-CN" sz="4000" b="1">
              <a:solidFill>
                <a:schemeClr val="bg1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95666" y="1653375"/>
            <a:ext cx="2678806" cy="17844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5666" y="3288992"/>
            <a:ext cx="2678806" cy="476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请在此输入标题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39750" y="1653374"/>
            <a:ext cx="2678806" cy="16356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39750" y="3288992"/>
            <a:ext cx="2678806" cy="47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请在此输入标题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666" y="3917910"/>
            <a:ext cx="2678806" cy="163561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666" y="5553528"/>
            <a:ext cx="2678806" cy="47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请在此输入标题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39750" y="3917910"/>
            <a:ext cx="2678806" cy="163561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39750" y="5553528"/>
            <a:ext cx="2678806" cy="476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请在此输入标题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3813" y="1967108"/>
            <a:ext cx="4760877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93813" y="165337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93813" y="4231644"/>
            <a:ext cx="4760877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模板，请在此输入您需要的文字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93813" y="39179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本次活动主题</a:t>
            </a:r>
            <a:endParaRPr kumimoji="1" lang="en-US" altLang="zh-CN" sz="4000" b="1">
              <a:solidFill>
                <a:schemeClr val="bg1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1690254" y="3235939"/>
            <a:ext cx="3380510" cy="1787237"/>
            <a:chOff x="1399309" y="3380509"/>
            <a:chExt cx="3380510" cy="1787237"/>
          </a:xfrm>
          <a:solidFill>
            <a:srgbClr val="FFC000"/>
          </a:solidFill>
        </p:grpSpPr>
        <p:sp>
          <p:nvSpPr>
            <p:cNvPr id="5" name="圆角矩形 4"/>
            <p:cNvSpPr/>
            <p:nvPr/>
          </p:nvSpPr>
          <p:spPr>
            <a:xfrm>
              <a:off x="1399309" y="3380509"/>
              <a:ext cx="3380510" cy="13161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6" name="三角形 5"/>
            <p:cNvSpPr/>
            <p:nvPr/>
          </p:nvSpPr>
          <p:spPr>
            <a:xfrm rot="10800000">
              <a:off x="2279904" y="4696691"/>
              <a:ext cx="546424" cy="4710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3643745" y="2764884"/>
            <a:ext cx="3380510" cy="1787238"/>
            <a:chOff x="3352800" y="2909453"/>
            <a:chExt cx="3380510" cy="1787238"/>
          </a:xfrm>
          <a:solidFill>
            <a:srgbClr val="00B0F0"/>
          </a:solidFill>
        </p:grpSpPr>
        <p:sp>
          <p:nvSpPr>
            <p:cNvPr id="8" name="圆角矩形 7"/>
            <p:cNvSpPr/>
            <p:nvPr/>
          </p:nvSpPr>
          <p:spPr>
            <a:xfrm>
              <a:off x="3352800" y="3380509"/>
              <a:ext cx="3380510" cy="13161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9" name="三角形 8"/>
            <p:cNvSpPr/>
            <p:nvPr/>
          </p:nvSpPr>
          <p:spPr>
            <a:xfrm>
              <a:off x="4531268" y="2909453"/>
              <a:ext cx="546424" cy="4710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75551" y="5336912"/>
            <a:ext cx="296874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5550" y="50231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84267" y="1920032"/>
            <a:ext cx="296874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84266" y="160629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5597236" y="3235940"/>
            <a:ext cx="3380510" cy="1787237"/>
            <a:chOff x="5306291" y="3380509"/>
            <a:chExt cx="3380510" cy="1787237"/>
          </a:xfrm>
          <a:solidFill>
            <a:srgbClr val="FFC000"/>
          </a:solidFill>
        </p:grpSpPr>
        <p:sp>
          <p:nvSpPr>
            <p:cNvPr id="15" name="圆角矩形 14"/>
            <p:cNvSpPr/>
            <p:nvPr/>
          </p:nvSpPr>
          <p:spPr>
            <a:xfrm>
              <a:off x="5306291" y="3380509"/>
              <a:ext cx="3380510" cy="13161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6186886" y="4696691"/>
              <a:ext cx="546424" cy="4710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322128" y="2764884"/>
            <a:ext cx="3380510" cy="1787238"/>
            <a:chOff x="7031183" y="2909453"/>
            <a:chExt cx="3380510" cy="1787238"/>
          </a:xfrm>
          <a:solidFill>
            <a:srgbClr val="00B0F0"/>
          </a:solidFill>
        </p:grpSpPr>
        <p:sp>
          <p:nvSpPr>
            <p:cNvPr id="18" name="圆角矩形 17"/>
            <p:cNvSpPr/>
            <p:nvPr/>
          </p:nvSpPr>
          <p:spPr>
            <a:xfrm>
              <a:off x="7031183" y="3380509"/>
              <a:ext cx="3380510" cy="13161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b="1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19" name="三角形 18"/>
            <p:cNvSpPr/>
            <p:nvPr/>
          </p:nvSpPr>
          <p:spPr>
            <a:xfrm>
              <a:off x="8140377" y="2909453"/>
              <a:ext cx="546424" cy="4710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597237" y="5332581"/>
            <a:ext cx="296874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97236" y="501884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33898" y="1920032"/>
            <a:ext cx="296874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在此输入您需要的文字内容，感谢您使用千库网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3897" y="160629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</a:t>
            </a:r>
            <a:r>
              <a:rPr kumimoji="1"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此输入标题</a:t>
            </a:r>
            <a:r>
              <a:rPr kumimoji="1"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endParaRPr kumimoji="1"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本次活动主题</a:t>
            </a:r>
            <a:endParaRPr kumimoji="1" lang="en-US" altLang="zh-CN" sz="4000" b="1">
              <a:solidFill>
                <a:schemeClr val="bg1"/>
              </a:solidFill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 4"/>
          <p:cNvGrpSpPr/>
          <p:nvPr/>
        </p:nvGrpSpPr>
        <p:grpSpPr>
          <a:xfrm>
            <a:off x="3540438" y="2414521"/>
            <a:ext cx="5280338" cy="2617183"/>
            <a:chOff x="2369713" y="2653048"/>
            <a:chExt cx="3451536" cy="1710743"/>
          </a:xfrm>
        </p:grpSpPr>
        <p:sp>
          <p:nvSpPr>
            <p:cNvPr id="6" name="弧 5"/>
            <p:cNvSpPr/>
            <p:nvPr/>
          </p:nvSpPr>
          <p:spPr>
            <a:xfrm flipH="1">
              <a:off x="2369713" y="2653048"/>
              <a:ext cx="1596980" cy="1596980"/>
            </a:xfrm>
            <a:prstGeom prst="arc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弧 6"/>
            <p:cNvSpPr/>
            <p:nvPr/>
          </p:nvSpPr>
          <p:spPr>
            <a:xfrm rot="16200000" flipH="1">
              <a:off x="2369713" y="2766811"/>
              <a:ext cx="1596980" cy="1596980"/>
            </a:xfrm>
            <a:prstGeom prst="arc">
              <a:avLst/>
            </a:prstGeom>
            <a:ln w="254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弧 7"/>
            <p:cNvSpPr/>
            <p:nvPr/>
          </p:nvSpPr>
          <p:spPr>
            <a:xfrm rot="10800000" flipH="1">
              <a:off x="2498502" y="2766810"/>
              <a:ext cx="1596980" cy="1596980"/>
            </a:xfrm>
            <a:prstGeom prst="arc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弧 8"/>
            <p:cNvSpPr/>
            <p:nvPr/>
          </p:nvSpPr>
          <p:spPr>
            <a:xfrm flipH="1">
              <a:off x="4095481" y="2653048"/>
              <a:ext cx="1596980" cy="1596980"/>
            </a:xfrm>
            <a:prstGeom prst="arc">
              <a:avLst/>
            </a:prstGeom>
            <a:ln w="254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弧 9"/>
            <p:cNvSpPr/>
            <p:nvPr/>
          </p:nvSpPr>
          <p:spPr>
            <a:xfrm rot="5400000" flipH="1">
              <a:off x="4224269" y="2653048"/>
              <a:ext cx="1596980" cy="1596980"/>
            </a:xfrm>
            <a:prstGeom prst="arc">
              <a:avLst/>
            </a:prstGeom>
            <a:ln w="254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弧 10"/>
            <p:cNvSpPr/>
            <p:nvPr/>
          </p:nvSpPr>
          <p:spPr>
            <a:xfrm rot="10800000" flipH="1">
              <a:off x="4224269" y="2766810"/>
              <a:ext cx="1596980" cy="1596980"/>
            </a:xfrm>
            <a:prstGeom prst="arc">
              <a:avLst/>
            </a:prstGeom>
            <a:ln w="254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51597" y="29877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60" y="3364947"/>
            <a:ext cx="3021465" cy="15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请在此输入您需要的文字内容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2483" y="3326310"/>
            <a:ext cx="127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79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2652" y="3326310"/>
            <a:ext cx="127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24037" y="29877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请在此输入标题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26741" y="3364947"/>
            <a:ext cx="3021465" cy="15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请在此输入您需要的文字内容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请在此输入您需要的文字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9400" y="2400300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PART</a:t>
            </a:r>
            <a:r>
              <a:rPr kumimoji="1" lang="zh-CN" altLang="en-US" sz="360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3600">
                <a:solidFill>
                  <a:schemeClr val="bg1"/>
                </a:solidFill>
                <a:latin typeface="+mj-lt"/>
              </a:rPr>
              <a:t>2</a:t>
            </a:r>
            <a:endParaRPr kumimoji="1" lang="zh-CN" alt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6896" y="3162300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bg1"/>
                </a:solidFill>
              </a:rPr>
              <a:t>举办活动目的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9017000" y="311150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1570" y="2217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>
                <a:solidFill>
                  <a:schemeClr val="bg1"/>
                </a:solidFill>
              </a:rPr>
              <a:t>举办活动目的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4739670" y="955020"/>
            <a:ext cx="317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605760" y="2375566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18002" y="3481004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05760" y="4637958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908932" y="2371272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795427" y="3481004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08932" y="4637958"/>
            <a:ext cx="540912" cy="5409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5494401" y="2594508"/>
            <a:ext cx="108182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4747426" y="3727851"/>
            <a:ext cx="270241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5494401" y="4871926"/>
            <a:ext cx="108182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60764" y="2206054"/>
            <a:ext cx="309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09" y="2487181"/>
            <a:ext cx="133079" cy="3688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18" y="3579742"/>
            <a:ext cx="133079" cy="3688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48" y="2487181"/>
            <a:ext cx="133079" cy="3688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43" y="3590634"/>
            <a:ext cx="133079" cy="3688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08" y="4723977"/>
            <a:ext cx="133079" cy="3688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47" y="4723977"/>
            <a:ext cx="133079" cy="3688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6324" y="3335961"/>
            <a:ext cx="3019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60764" y="4510166"/>
            <a:ext cx="3098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53760" y="2200970"/>
            <a:ext cx="316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502597" y="3345946"/>
            <a:ext cx="3065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53760" y="4478388"/>
            <a:ext cx="3166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在此输入您需要的文字内容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感谢您使用千库网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9108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千库网专用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Words>1314</Words>
  <Application>Microsoft Office PowerPoint</Application>
  <PresentationFormat>宽屏</PresentationFormat>
  <Paragraphs>183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Microsoft YaHei Light</vt:lpstr>
      <vt:lpstr>DengXian</vt:lpstr>
      <vt:lpstr>微软雅黑</vt:lpstr>
      <vt:lpstr>Arial</vt:lpstr>
      <vt:lpstr>Arial Black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上海维湾5号机</cp:lastModifiedBy>
  <cp:revision>432</cp:revision>
  <dcterms:created xsi:type="dcterms:W3CDTF">2018-06-17T04:53:58Z</dcterms:created>
  <dcterms:modified xsi:type="dcterms:W3CDTF">2019-11-01T07:59:41Z</dcterms:modified>
</cp:coreProperties>
</file>